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55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1" name="Rectangle 10"/>
          <p:cNvSpPr/>
          <p:nvPr/>
        </p:nvSpPr>
        <p:spPr>
          <a:xfrm>
            <a:off x="0" y="0"/>
            <a:ext cx="752475"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1"/>
          <p:cNvSpPr>
            <a:spLocks noGrp="1"/>
          </p:cNvSpPr>
          <p:nvPr>
            <p:ph type="ctrTitle"/>
          </p:nvPr>
        </p:nvSpPr>
        <p:spPr>
          <a:xfrm>
            <a:off x="1216152" y="1267485"/>
            <a:ext cx="7235981" cy="5133316"/>
          </a:xfrm>
        </p:spPr>
        <p:txBody>
          <a:bodyPr/>
          <a:lstStyle>
            <a:lvl1pPr>
              <a:defRPr sz="11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216151" y="201702"/>
            <a:ext cx="6189583" cy="949569"/>
          </a:xfrm>
        </p:spPr>
        <p:txBody>
          <a:bodyPr>
            <a:normAutofit/>
          </a:bodyPr>
          <a:lstStyle>
            <a:lvl1pPr marL="0" indent="0" algn="r">
              <a:buNone/>
              <a:defRPr sz="2400">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944D37D4-E1C6-466B-84D3-6E00C07BBECB}" type="datetimeFigureOut">
              <a:rPr lang="zh-CN" altLang="en-US" smtClean="0"/>
              <a:t>2013/11/7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a:xfrm>
            <a:off x="8150469" y="236415"/>
            <a:ext cx="785301" cy="365125"/>
          </a:xfrm>
        </p:spPr>
        <p:txBody>
          <a:bodyPr/>
          <a:lstStyle>
            <a:lvl1pPr>
              <a:defRPr sz="1400"/>
            </a:lvl1pPr>
          </a:lstStyle>
          <a:p>
            <a:fld id="{09429EB4-9500-4B03-9D55-2610F689A575}" type="slidenum">
              <a:rPr lang="zh-CN" altLang="en-US" smtClean="0"/>
              <a:t>‹#›</a:t>
            </a:fld>
            <a:endParaRPr lang="zh-CN" altLang="en-US"/>
          </a:p>
        </p:txBody>
      </p:sp>
      <p:grpSp>
        <p:nvGrpSpPr>
          <p:cNvPr id="7" name="Group 6"/>
          <p:cNvGrpSpPr/>
          <p:nvPr/>
        </p:nvGrpSpPr>
        <p:grpSpPr>
          <a:xfrm>
            <a:off x="7467600" y="209550"/>
            <a:ext cx="657226" cy="431800"/>
            <a:chOff x="7467600" y="209550"/>
            <a:chExt cx="657226" cy="431800"/>
          </a:xfrm>
          <a:solidFill>
            <a:schemeClr val="tx2">
              <a:lumMod val="60000"/>
              <a:lumOff val="40000"/>
            </a:schemeClr>
          </a:solidFill>
        </p:grpSpPr>
        <p:sp>
          <p:nvSpPr>
            <p:cNvPr id="8" name="Freeform 5"/>
            <p:cNvSpPr>
              <a:spLocks/>
            </p:cNvSpPr>
            <p:nvPr/>
          </p:nvSpPr>
          <p:spPr bwMode="auto">
            <a:xfrm>
              <a:off x="7467600"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5"/>
            <p:cNvSpPr>
              <a:spLocks/>
            </p:cNvSpPr>
            <p:nvPr/>
          </p:nvSpPr>
          <p:spPr bwMode="auto">
            <a:xfrm>
              <a:off x="7677151"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5"/>
            <p:cNvSpPr>
              <a:spLocks/>
            </p:cNvSpPr>
            <p:nvPr/>
          </p:nvSpPr>
          <p:spPr bwMode="auto">
            <a:xfrm>
              <a:off x="7881939"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1"/>
                                        </p:tgtEl>
                                      </p:cBhvr>
                                    </p:animEffect>
                                    <p:set>
                                      <p:cBhvr>
                                        <p:cTn id="7" dur="1" fill="hold">
                                          <p:stCondLst>
                                            <p:cond delay="1999"/>
                                          </p:stCondLst>
                                        </p:cTn>
                                        <p:tgtEl>
                                          <p:spTgt spid="11"/>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944D37D4-E1C6-466B-84D3-6E00C07BBECB}" type="datetimeFigureOut">
              <a:rPr lang="zh-CN" altLang="en-US" smtClean="0"/>
              <a:t>2013/11/7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9429EB4-9500-4B03-9D55-2610F689A575}"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944D37D4-E1C6-466B-84D3-6E00C07BBECB}" type="datetimeFigureOut">
              <a:rPr lang="zh-CN" altLang="en-US" smtClean="0"/>
              <a:t>2013/11/7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9429EB4-9500-4B03-9D55-2610F689A575}"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1219200" y="838200"/>
            <a:ext cx="7467600" cy="4419600"/>
          </a:xfrm>
        </p:spPr>
        <p:txBody>
          <a:bodyPr>
            <a:normAutofit/>
          </a:bodyPr>
          <a:lstStyle>
            <a:lvl1pPr>
              <a:defRPr sz="2800"/>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944D37D4-E1C6-466B-84D3-6E00C07BBECB}" type="datetimeFigureOut">
              <a:rPr lang="zh-CN" altLang="en-US" smtClean="0"/>
              <a:t>2013/11/7</a:t>
            </a:fld>
            <a:endParaRPr lang="zh-CN" altLang="en-US"/>
          </a:p>
        </p:txBody>
      </p:sp>
      <p:sp>
        <p:nvSpPr>
          <p:cNvPr id="10" name="Slide Number Placeholder 9"/>
          <p:cNvSpPr>
            <a:spLocks noGrp="1"/>
          </p:cNvSpPr>
          <p:nvPr>
            <p:ph type="sldNum" sz="quarter" idx="11"/>
          </p:nvPr>
        </p:nvSpPr>
        <p:spPr/>
        <p:txBody>
          <a:bodyPr/>
          <a:lstStyle/>
          <a:p>
            <a:fld id="{09429EB4-9500-4B03-9D55-2610F689A575}" type="slidenum">
              <a:rPr lang="zh-CN" altLang="en-US" smtClean="0"/>
              <a:t>‹#›</a:t>
            </a:fld>
            <a:endParaRPr lang="zh-CN" altLang="en-US"/>
          </a:p>
        </p:txBody>
      </p:sp>
      <p:sp>
        <p:nvSpPr>
          <p:cNvPr id="12" name="Footer Placeholder 11"/>
          <p:cNvSpPr>
            <a:spLocks noGrp="1"/>
          </p:cNvSpPr>
          <p:nvPr>
            <p:ph type="ftr" sz="quarter" idx="12"/>
          </p:nvPr>
        </p:nvSpPr>
        <p:spPr/>
        <p:txBody>
          <a:bodyPr/>
          <a:lstStyle/>
          <a:p>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9199" y="4484080"/>
            <a:ext cx="7239001" cy="762000"/>
          </a:xfrm>
        </p:spPr>
        <p:txBody>
          <a:bodyPr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13"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zh-CN" altLang="en-US" smtClean="0"/>
              <a:t>单击此处编辑母版标题样式</a:t>
            </a:r>
            <a:endParaRPr lang="en-US" dirty="0"/>
          </a:p>
        </p:txBody>
      </p:sp>
      <p:sp>
        <p:nvSpPr>
          <p:cNvPr id="19" name="Date Placeholder 18"/>
          <p:cNvSpPr>
            <a:spLocks noGrp="1"/>
          </p:cNvSpPr>
          <p:nvPr>
            <p:ph type="dt" sz="half" idx="10"/>
          </p:nvPr>
        </p:nvSpPr>
        <p:spPr/>
        <p:txBody>
          <a:bodyPr/>
          <a:lstStyle/>
          <a:p>
            <a:fld id="{944D37D4-E1C6-466B-84D3-6E00C07BBECB}" type="datetimeFigureOut">
              <a:rPr lang="zh-CN" altLang="en-US" smtClean="0"/>
              <a:t>2013/11/7</a:t>
            </a:fld>
            <a:endParaRPr lang="zh-CN" altLang="en-US"/>
          </a:p>
        </p:txBody>
      </p:sp>
      <p:sp>
        <p:nvSpPr>
          <p:cNvPr id="20" name="Slide Number Placeholder 19"/>
          <p:cNvSpPr>
            <a:spLocks noGrp="1"/>
          </p:cNvSpPr>
          <p:nvPr>
            <p:ph type="sldNum" sz="quarter" idx="11"/>
          </p:nvPr>
        </p:nvSpPr>
        <p:spPr/>
        <p:txBody>
          <a:bodyPr/>
          <a:lstStyle/>
          <a:p>
            <a:fld id="{09429EB4-9500-4B03-9D55-2610F689A575}" type="slidenum">
              <a:rPr lang="zh-CN" altLang="en-US" smtClean="0"/>
              <a:t>‹#›</a:t>
            </a:fld>
            <a:endParaRPr lang="zh-CN" altLang="en-US"/>
          </a:p>
        </p:txBody>
      </p:sp>
      <p:sp>
        <p:nvSpPr>
          <p:cNvPr id="21" name="Footer Placeholder 20"/>
          <p:cNvSpPr>
            <a:spLocks noGrp="1"/>
          </p:cNvSpPr>
          <p:nvPr>
            <p:ph type="ftr" sz="quarter" idx="12"/>
          </p:nvPr>
        </p:nvSpPr>
        <p:spPr/>
        <p:txBody>
          <a:bodyPr/>
          <a:lstStyle/>
          <a:p>
            <a:endParaRPr lang="zh-CN"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dirty="0"/>
          </a:p>
        </p:txBody>
      </p:sp>
      <p:sp>
        <p:nvSpPr>
          <p:cNvPr id="5" name="Date Placeholder 4"/>
          <p:cNvSpPr>
            <a:spLocks noGrp="1"/>
          </p:cNvSpPr>
          <p:nvPr>
            <p:ph type="dt" sz="half" idx="10"/>
          </p:nvPr>
        </p:nvSpPr>
        <p:spPr/>
        <p:txBody>
          <a:bodyPr/>
          <a:lstStyle/>
          <a:p>
            <a:fld id="{944D37D4-E1C6-466B-84D3-6E00C07BBECB}" type="datetimeFigureOut">
              <a:rPr lang="zh-CN" altLang="en-US" smtClean="0"/>
              <a:t>2013/11/7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9429EB4-9500-4B03-9D55-2610F689A575}" type="slidenum">
              <a:rPr lang="zh-CN" altLang="en-US" smtClean="0"/>
              <a:t>‹#›</a:t>
            </a:fld>
            <a:endParaRPr lang="zh-CN" altLang="en-US"/>
          </a:p>
        </p:txBody>
      </p:sp>
      <p:sp>
        <p:nvSpPr>
          <p:cNvPr id="9" name="Content Placeholder 8"/>
          <p:cNvSpPr>
            <a:spLocks noGrp="1"/>
          </p:cNvSpPr>
          <p:nvPr>
            <p:ph sz="quarter" idx="13"/>
          </p:nvPr>
        </p:nvSpPr>
        <p:spPr>
          <a:xfrm>
            <a:off x="1216152" y="841248"/>
            <a:ext cx="3730752" cy="438912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11" name="Content Placeholder 10"/>
          <p:cNvSpPr>
            <a:spLocks noGrp="1"/>
          </p:cNvSpPr>
          <p:nvPr>
            <p:ph sz="quarter" idx="14"/>
          </p:nvPr>
        </p:nvSpPr>
        <p:spPr>
          <a:xfrm>
            <a:off x="5102352" y="841248"/>
            <a:ext cx="3730752" cy="438912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219200" y="841248"/>
            <a:ext cx="3733800"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5" name="Text Placeholder 4"/>
          <p:cNvSpPr>
            <a:spLocks noGrp="1"/>
          </p:cNvSpPr>
          <p:nvPr>
            <p:ph type="body" sz="quarter" idx="3"/>
          </p:nvPr>
        </p:nvSpPr>
        <p:spPr>
          <a:xfrm>
            <a:off x="5105400" y="841248"/>
            <a:ext cx="3735267"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7" name="Date Placeholder 6"/>
          <p:cNvSpPr>
            <a:spLocks noGrp="1"/>
          </p:cNvSpPr>
          <p:nvPr>
            <p:ph type="dt" sz="half" idx="10"/>
          </p:nvPr>
        </p:nvSpPr>
        <p:spPr/>
        <p:txBody>
          <a:bodyPr/>
          <a:lstStyle/>
          <a:p>
            <a:fld id="{944D37D4-E1C6-466B-84D3-6E00C07BBECB}" type="datetimeFigureOut">
              <a:rPr lang="zh-CN" altLang="en-US" smtClean="0"/>
              <a:t>2013/11/7</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09429EB4-9500-4B03-9D55-2610F689A575}" type="slidenum">
              <a:rPr lang="zh-CN" altLang="en-US" smtClean="0"/>
              <a:t>‹#›</a:t>
            </a:fld>
            <a:endParaRPr lang="zh-CN" altLang="en-US"/>
          </a:p>
        </p:txBody>
      </p:sp>
      <p:sp>
        <p:nvSpPr>
          <p:cNvPr id="11" name="Content Placeholder 10"/>
          <p:cNvSpPr>
            <a:spLocks noGrp="1"/>
          </p:cNvSpPr>
          <p:nvPr>
            <p:ph sz="quarter" idx="13"/>
          </p:nvPr>
        </p:nvSpPr>
        <p:spPr>
          <a:xfrm>
            <a:off x="1216152" y="1380744"/>
            <a:ext cx="3730752" cy="384048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13" name="Content Placeholder 12"/>
          <p:cNvSpPr>
            <a:spLocks noGrp="1"/>
          </p:cNvSpPr>
          <p:nvPr>
            <p:ph sz="quarter" idx="14"/>
          </p:nvPr>
        </p:nvSpPr>
        <p:spPr>
          <a:xfrm>
            <a:off x="5102352" y="1380743"/>
            <a:ext cx="3730752" cy="384048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944D37D4-E1C6-466B-84D3-6E00C07BBECB}" type="datetimeFigureOut">
              <a:rPr lang="zh-CN" altLang="en-US" smtClean="0"/>
              <a:t>2013/11/7</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09429EB4-9500-4B03-9D55-2610F689A575}"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44D37D4-E1C6-466B-84D3-6E00C07BBECB}" type="datetimeFigureOut">
              <a:rPr lang="zh-CN" altLang="en-US" smtClean="0"/>
              <a:t>2013/11/7</a:t>
            </a:fld>
            <a:endParaRPr lang="zh-CN" altLang="en-US"/>
          </a:p>
        </p:txBody>
      </p:sp>
      <p:sp>
        <p:nvSpPr>
          <p:cNvPr id="6" name="Slide Number Placeholder 5"/>
          <p:cNvSpPr>
            <a:spLocks noGrp="1"/>
          </p:cNvSpPr>
          <p:nvPr>
            <p:ph type="sldNum" sz="quarter" idx="11"/>
          </p:nvPr>
        </p:nvSpPr>
        <p:spPr/>
        <p:txBody>
          <a:bodyPr/>
          <a:lstStyle/>
          <a:p>
            <a:fld id="{09429EB4-9500-4B03-9D55-2610F689A575}" type="slidenum">
              <a:rPr lang="zh-CN" altLang="en-US" smtClean="0"/>
              <a:t>‹#›</a:t>
            </a:fld>
            <a:endParaRPr lang="zh-CN" altLang="en-US"/>
          </a:p>
        </p:txBody>
      </p:sp>
      <p:sp>
        <p:nvSpPr>
          <p:cNvPr id="7" name="Footer Placeholder 6"/>
          <p:cNvSpPr>
            <a:spLocks noGrp="1"/>
          </p:cNvSpPr>
          <p:nvPr>
            <p:ph type="ftr" sz="quarter" idx="12"/>
          </p:nvPr>
        </p:nvSpPr>
        <p:spPr/>
        <p:txBody>
          <a:bodyPr/>
          <a:lstStyle/>
          <a:p>
            <a:endParaRPr lang="zh-CN"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5715000" y="395287"/>
            <a:ext cx="3008313" cy="1162050"/>
          </a:xfrm>
        </p:spPr>
        <p:txBody>
          <a:bodyPr anchor="b"/>
          <a:lstStyle>
            <a:lvl1pPr algn="l">
              <a:defRPr sz="2000" b="1">
                <a:ln>
                  <a:noFill/>
                </a:ln>
                <a:solidFill>
                  <a:srgbClr val="FF7605"/>
                </a:solidFill>
                <a:effectLst/>
              </a:defRPr>
            </a:lvl1pPr>
          </a:lstStyle>
          <a:p>
            <a:r>
              <a:rPr lang="zh-CN" altLang="en-US" smtClean="0"/>
              <a:t>单击此处编辑母版标题样式</a:t>
            </a:r>
            <a:endParaRPr lang="en-US" dirty="0"/>
          </a:p>
        </p:txBody>
      </p:sp>
      <p:sp>
        <p:nvSpPr>
          <p:cNvPr id="4" name="Text Placeholder 3"/>
          <p:cNvSpPr>
            <a:spLocks noGrp="1"/>
          </p:cNvSpPr>
          <p:nvPr>
            <p:ph type="body" sz="half" idx="2"/>
          </p:nvPr>
        </p:nvSpPr>
        <p:spPr>
          <a:xfrm>
            <a:off x="5715000" y="1557337"/>
            <a:ext cx="3008313" cy="4386263"/>
          </a:xfrm>
        </p:spPr>
        <p:txBody>
          <a:bodyPr/>
          <a:lstStyle>
            <a:lvl1pPr marL="0" indent="0">
              <a:buNone/>
              <a:defRPr sz="140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14" name="Content Placeholder 13"/>
          <p:cNvSpPr>
            <a:spLocks noGrp="1"/>
          </p:cNvSpPr>
          <p:nvPr>
            <p:ph sz="quarter" idx="13"/>
          </p:nvPr>
        </p:nvSpPr>
        <p:spPr>
          <a:xfrm>
            <a:off x="914400" y="381000"/>
            <a:ext cx="4800600" cy="59436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9" name="Date Placeholder 8"/>
          <p:cNvSpPr>
            <a:spLocks noGrp="1"/>
          </p:cNvSpPr>
          <p:nvPr>
            <p:ph type="dt" sz="half" idx="14"/>
          </p:nvPr>
        </p:nvSpPr>
        <p:spPr/>
        <p:txBody>
          <a:bodyPr/>
          <a:lstStyle/>
          <a:p>
            <a:fld id="{944D37D4-E1C6-466B-84D3-6E00C07BBECB}" type="datetimeFigureOut">
              <a:rPr lang="zh-CN" altLang="en-US" smtClean="0"/>
              <a:t>2013/11/7</a:t>
            </a:fld>
            <a:endParaRPr lang="zh-CN" altLang="en-US"/>
          </a:p>
        </p:txBody>
      </p:sp>
      <p:sp>
        <p:nvSpPr>
          <p:cNvPr id="10" name="Slide Number Placeholder 9"/>
          <p:cNvSpPr>
            <a:spLocks noGrp="1"/>
          </p:cNvSpPr>
          <p:nvPr>
            <p:ph type="sldNum" sz="quarter" idx="15"/>
          </p:nvPr>
        </p:nvSpPr>
        <p:spPr/>
        <p:txBody>
          <a:bodyPr/>
          <a:lstStyle/>
          <a:p>
            <a:fld id="{09429EB4-9500-4B03-9D55-2610F689A575}" type="slidenum">
              <a:rPr lang="zh-CN" altLang="en-US" smtClean="0"/>
              <a:t>‹#›</a:t>
            </a:fld>
            <a:endParaRPr lang="zh-CN" altLang="en-US"/>
          </a:p>
        </p:txBody>
      </p:sp>
      <p:sp>
        <p:nvSpPr>
          <p:cNvPr id="13" name="Footer Placeholder 12"/>
          <p:cNvSpPr>
            <a:spLocks noGrp="1"/>
          </p:cNvSpPr>
          <p:nvPr>
            <p:ph type="ftr" sz="quarter" idx="16"/>
          </p:nvPr>
        </p:nvSpPr>
        <p:spPr/>
        <p:txBody>
          <a:bodyPr/>
          <a:lstStyle/>
          <a:p>
            <a:endParaRPr lang="zh-CN"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219200" y="4624754"/>
            <a:ext cx="5486400" cy="404446"/>
          </a:xfrm>
        </p:spPr>
        <p:txBody>
          <a:bodyPr bIns="0" anchor="b"/>
          <a:lstStyle>
            <a:lvl1pPr algn="l">
              <a:defRPr sz="2000" b="1">
                <a:ln w="12700">
                  <a:noFill/>
                </a:ln>
                <a:solidFill>
                  <a:schemeClr val="tx1"/>
                </a:solidFill>
                <a:effectLst/>
              </a:defRPr>
            </a:lvl1pPr>
          </a:lstStyle>
          <a:p>
            <a:r>
              <a:rPr lang="zh-CN" altLang="en-US" smtClean="0"/>
              <a:t>单击此处编辑母版标题样式</a:t>
            </a:r>
            <a:endParaRPr lang="en-US" dirty="0"/>
          </a:p>
        </p:txBody>
      </p:sp>
      <p:sp>
        <p:nvSpPr>
          <p:cNvPr id="3" name="Picture Placeholder 2"/>
          <p:cNvSpPr>
            <a:spLocks noGrp="1"/>
          </p:cNvSpPr>
          <p:nvPr>
            <p:ph type="pic" idx="1"/>
          </p:nvPr>
        </p:nvSpPr>
        <p:spPr>
          <a:xfrm>
            <a:off x="1323975" y="381000"/>
            <a:ext cx="5867400" cy="40814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1219200" y="5029200"/>
            <a:ext cx="4038600" cy="1371600"/>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944D37D4-E1C6-466B-84D3-6E00C07BBECB}" type="datetimeFigureOut">
              <a:rPr lang="zh-CN" altLang="en-US" smtClean="0"/>
              <a:t>2013/11/7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9429EB4-9500-4B03-9D55-2610F689A575}"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228600" cy="6858000"/>
          </a:xfrm>
          <a:prstGeom prst="rect">
            <a:avLst/>
          </a:prstGeom>
          <a:gradFill>
            <a:gsLst>
              <a:gs pos="0">
                <a:schemeClr val="accent1"/>
              </a:gs>
              <a:gs pos="52000">
                <a:schemeClr val="accent6">
                  <a:lumMod val="75000"/>
                </a:schemeClr>
              </a:gs>
              <a:gs pos="100000">
                <a:schemeClr val="accent6">
                  <a:lumMod val="50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13" name="Rectangle 12"/>
          <p:cNvSpPr/>
          <p:nvPr/>
        </p:nvSpPr>
        <p:spPr>
          <a:xfrm>
            <a:off x="0" y="0"/>
            <a:ext cx="228600"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Placeholder 1"/>
          <p:cNvSpPr>
            <a:spLocks noGrp="1"/>
          </p:cNvSpPr>
          <p:nvPr>
            <p:ph type="title"/>
          </p:nvPr>
        </p:nvSpPr>
        <p:spPr>
          <a:xfrm>
            <a:off x="1219200" y="5257800"/>
            <a:ext cx="7239000" cy="1143000"/>
          </a:xfrm>
          <a:prstGeom prst="rect">
            <a:avLst/>
          </a:prstGeom>
        </p:spPr>
        <p:txBody>
          <a:bodyPr vert="horz" lIns="91440" tIns="45720" rIns="91440" bIns="45720" rtlCol="0" anchor="b">
            <a:noAutofit/>
          </a:bodyPr>
          <a:lstStyle/>
          <a:p>
            <a:endParaRPr lang="en-US" dirty="0"/>
          </a:p>
        </p:txBody>
      </p:sp>
      <p:sp>
        <p:nvSpPr>
          <p:cNvPr id="3" name="Text Placeholder 2"/>
          <p:cNvSpPr>
            <a:spLocks noGrp="1"/>
          </p:cNvSpPr>
          <p:nvPr>
            <p:ph type="body" idx="1"/>
          </p:nvPr>
        </p:nvSpPr>
        <p:spPr>
          <a:xfrm>
            <a:off x="1219200" y="838200"/>
            <a:ext cx="7467600" cy="44196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Footer Placeholder 4"/>
          <p:cNvSpPr>
            <a:spLocks noGrp="1"/>
          </p:cNvSpPr>
          <p:nvPr>
            <p:ph type="ftr" sz="quarter" idx="3"/>
          </p:nvPr>
        </p:nvSpPr>
        <p:spPr>
          <a:xfrm>
            <a:off x="1259680" y="6553200"/>
            <a:ext cx="7162800" cy="228600"/>
          </a:xfrm>
          <a:prstGeom prst="rect">
            <a:avLst/>
          </a:prstGeom>
        </p:spPr>
        <p:txBody>
          <a:bodyPr vert="horz" lIns="91440" tIns="45720" rIns="91440" bIns="45720" rtlCol="0" anchor="ctr"/>
          <a:lstStyle>
            <a:lvl1pPr algn="l">
              <a:defRPr sz="1200">
                <a:solidFill>
                  <a:schemeClr val="tx1">
                    <a:lumMod val="60000"/>
                    <a:lumOff val="40000"/>
                  </a:schemeClr>
                </a:solidFill>
              </a:defRPr>
            </a:lvl1pPr>
          </a:lstStyle>
          <a:p>
            <a:endParaRPr lang="zh-CN" altLang="en-US"/>
          </a:p>
        </p:txBody>
      </p:sp>
      <p:sp>
        <p:nvSpPr>
          <p:cNvPr id="6" name="Slide Number Placeholder 5"/>
          <p:cNvSpPr>
            <a:spLocks noGrp="1"/>
          </p:cNvSpPr>
          <p:nvPr>
            <p:ph type="sldNum" sz="quarter" idx="4"/>
          </p:nvPr>
        </p:nvSpPr>
        <p:spPr>
          <a:xfrm>
            <a:off x="8686800" y="5740400"/>
            <a:ext cx="381000" cy="365125"/>
          </a:xfrm>
          <a:prstGeom prst="rect">
            <a:avLst/>
          </a:prstGeom>
        </p:spPr>
        <p:txBody>
          <a:bodyPr vert="horz" lIns="91440" tIns="45720" rIns="91440" bIns="45720" rtlCol="0" anchor="ctr"/>
          <a:lstStyle>
            <a:lvl1pPr algn="l">
              <a:defRPr sz="1200" b="0">
                <a:solidFill>
                  <a:schemeClr val="tx2">
                    <a:lumMod val="60000"/>
                    <a:lumOff val="40000"/>
                  </a:schemeClr>
                </a:solidFill>
              </a:defRPr>
            </a:lvl1pPr>
          </a:lstStyle>
          <a:p>
            <a:fld id="{09429EB4-9500-4B03-9D55-2610F689A575}" type="slidenum">
              <a:rPr lang="zh-CN" altLang="en-US" smtClean="0"/>
              <a:t>‹#›</a:t>
            </a:fld>
            <a:endParaRPr lang="zh-CN" altLang="en-US"/>
          </a:p>
        </p:txBody>
      </p:sp>
      <p:sp>
        <p:nvSpPr>
          <p:cNvPr id="16" name="Freeform 5"/>
          <p:cNvSpPr>
            <a:spLocks/>
          </p:cNvSpPr>
          <p:nvPr/>
        </p:nvSpPr>
        <p:spPr bwMode="auto">
          <a:xfrm>
            <a:off x="8453438" y="571500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2"/>
          </p:nvPr>
        </p:nvSpPr>
        <p:spPr>
          <a:xfrm rot="16200000">
            <a:off x="-1198682" y="4821116"/>
            <a:ext cx="2625969" cy="228600"/>
          </a:xfrm>
          <a:prstGeom prst="rect">
            <a:avLst/>
          </a:prstGeom>
        </p:spPr>
        <p:txBody>
          <a:bodyPr vert="horz" lIns="91440" tIns="45720" rIns="91440" bIns="45720" rtlCol="0" anchor="ctr"/>
          <a:lstStyle>
            <a:lvl1pPr algn="l">
              <a:defRPr sz="1200">
                <a:solidFill>
                  <a:srgbClr val="FFFFFF"/>
                </a:solidFill>
              </a:defRPr>
            </a:lvl1pPr>
          </a:lstStyle>
          <a:p>
            <a:fld id="{944D37D4-E1C6-466B-84D3-6E00C07BBECB}" type="datetimeFigureOut">
              <a:rPr lang="zh-CN" altLang="en-US" smtClean="0"/>
              <a:t>2013/11/7</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3"/>
                                        </p:tgtEl>
                                      </p:cBhvr>
                                    </p:animEffect>
                                    <p:set>
                                      <p:cBhvr>
                                        <p:cTn id="7" dur="1" fill="hold">
                                          <p:stCondLst>
                                            <p:cond delay="1999"/>
                                          </p:stCondLst>
                                        </p:cTn>
                                        <p:tgtEl>
                                          <p:spTgt spid="13"/>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Lst>
  </p:timing>
  <p:txStyles>
    <p:titleStyle>
      <a:lvl1pPr algn="l" defTabSz="914400" rtl="0" eaLnBrk="1" latinLnBrk="0" hangingPunct="1">
        <a:spcBef>
          <a:spcPct val="0"/>
        </a:spcBef>
        <a:buNone/>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187624" y="1268760"/>
            <a:ext cx="7235981" cy="1657459"/>
          </a:xfrm>
        </p:spPr>
        <p:txBody>
          <a:bodyPr/>
          <a:lstStyle/>
          <a:p>
            <a:r>
              <a:rPr lang="en-US" altLang="zh-CN" sz="40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Synchronized Threads and Threads Coordination</a:t>
            </a:r>
            <a:endParaRPr lang="zh-CN" altLang="en-US" sz="4000" dirty="0">
              <a:effectLst>
                <a:outerShdw blurRad="38100" dist="38100" dir="2700000" algn="tl">
                  <a:srgbClr val="000000">
                    <a:alpha val="43137"/>
                  </a:srgbClr>
                </a:outerShdw>
              </a:effectLst>
              <a:latin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994470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404664"/>
            <a:ext cx="7239000" cy="576064"/>
          </a:xfrm>
        </p:spPr>
        <p:txBody>
          <a:bodyPr/>
          <a:lstStyle/>
          <a:p>
            <a:r>
              <a:rPr lang="en-US" altLang="zh-CN" sz="3600" dirty="0" smtClean="0">
                <a:cs typeface="Tahoma" panose="020B0604030504040204" pitchFamily="34" charset="0"/>
              </a:rPr>
              <a:t>Synchronized Threads</a:t>
            </a:r>
            <a:endParaRPr lang="zh-CN" altLang="en-US" sz="3600" dirty="0">
              <a:cs typeface="Tahoma" panose="020B0604030504040204" pitchFamily="34" charset="0"/>
            </a:endParaRPr>
          </a:p>
        </p:txBody>
      </p:sp>
      <p:sp>
        <p:nvSpPr>
          <p:cNvPr id="3" name="内容占位符 2"/>
          <p:cNvSpPr>
            <a:spLocks noGrp="1"/>
          </p:cNvSpPr>
          <p:nvPr>
            <p:ph idx="1"/>
          </p:nvPr>
        </p:nvSpPr>
        <p:spPr>
          <a:xfrm>
            <a:off x="755576" y="1124744"/>
            <a:ext cx="8208912" cy="5139680"/>
          </a:xfrm>
        </p:spPr>
        <p:txBody>
          <a:bodyPr>
            <a:normAutofit/>
          </a:bodyPr>
          <a:lstStyle/>
          <a:p>
            <a:r>
              <a:rPr lang="en-US" altLang="zh-CN" dirty="0" smtClean="0"/>
              <a:t>Run the program in </a:t>
            </a:r>
            <a:r>
              <a:rPr lang="en-US" altLang="zh-CN" dirty="0" err="1" smtClean="0"/>
              <a:t>syncPackage</a:t>
            </a:r>
            <a:r>
              <a:rPr lang="en-US" altLang="zh-CN" dirty="0" smtClean="0"/>
              <a:t>.</a:t>
            </a:r>
          </a:p>
          <a:p>
            <a:r>
              <a:rPr lang="en-US" altLang="zh-CN" dirty="0" smtClean="0"/>
              <a:t>This program creates 2 threads, which work on the same instance of </a:t>
            </a:r>
            <a:r>
              <a:rPr lang="en-US" altLang="zh-CN" dirty="0" err="1" smtClean="0"/>
              <a:t>CommandClass</a:t>
            </a:r>
            <a:r>
              <a:rPr lang="en-US" altLang="zh-CN" dirty="0" smtClean="0"/>
              <a:t>. </a:t>
            </a:r>
            <a:r>
              <a:rPr lang="en-US" altLang="zh-CN" dirty="0" smtClean="0"/>
              <a:t>This results in a race condition, which is usually bad.</a:t>
            </a:r>
          </a:p>
          <a:p>
            <a:r>
              <a:rPr lang="en-US" altLang="zh-CN" dirty="0" smtClean="0"/>
              <a:t>Notice the </a:t>
            </a:r>
            <a:r>
              <a:rPr lang="en-US" altLang="zh-CN" dirty="0" err="1" smtClean="0"/>
              <a:t>CommandClass</a:t>
            </a:r>
            <a:r>
              <a:rPr lang="en-US" altLang="zh-CN" dirty="0" smtClean="0"/>
              <a:t>, the synchronized(this){} block is the region that only one thread can have access to at anytime. </a:t>
            </a:r>
          </a:p>
          <a:p>
            <a:r>
              <a:rPr lang="en-US" altLang="zh-CN" dirty="0" smtClean="0"/>
              <a:t>What happens if you delete synchronized(this) and its curly braces?</a:t>
            </a:r>
            <a:endParaRPr lang="zh-CN" altLang="en-US" dirty="0"/>
          </a:p>
        </p:txBody>
      </p:sp>
    </p:spTree>
    <p:extLst>
      <p:ext uri="{BB962C8B-B14F-4D97-AF65-F5344CB8AC3E}">
        <p14:creationId xmlns:p14="http://schemas.microsoft.com/office/powerpoint/2010/main" val="1700133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404664"/>
            <a:ext cx="7239000" cy="576064"/>
          </a:xfrm>
        </p:spPr>
        <p:txBody>
          <a:bodyPr/>
          <a:lstStyle/>
          <a:p>
            <a:r>
              <a:rPr lang="en-US" altLang="zh-CN" sz="3600" dirty="0" smtClean="0">
                <a:cs typeface="Tahoma" panose="020B0604030504040204" pitchFamily="34" charset="0"/>
              </a:rPr>
              <a:t>Threads Coordination</a:t>
            </a:r>
            <a:endParaRPr lang="zh-CN" altLang="en-US" sz="3600" dirty="0">
              <a:cs typeface="Tahoma" panose="020B0604030504040204" pitchFamily="34" charset="0"/>
            </a:endParaRPr>
          </a:p>
        </p:txBody>
      </p:sp>
      <p:sp>
        <p:nvSpPr>
          <p:cNvPr id="3" name="内容占位符 2"/>
          <p:cNvSpPr>
            <a:spLocks noGrp="1"/>
          </p:cNvSpPr>
          <p:nvPr>
            <p:ph idx="1"/>
          </p:nvPr>
        </p:nvSpPr>
        <p:spPr>
          <a:xfrm>
            <a:off x="971600" y="1124744"/>
            <a:ext cx="7992888" cy="5139680"/>
          </a:xfrm>
        </p:spPr>
        <p:txBody>
          <a:bodyPr>
            <a:normAutofit/>
          </a:bodyPr>
          <a:lstStyle/>
          <a:p>
            <a:r>
              <a:rPr lang="en-US" altLang="zh-CN" dirty="0" smtClean="0"/>
              <a:t>In package main.</a:t>
            </a:r>
          </a:p>
          <a:p>
            <a:r>
              <a:rPr lang="en-US" altLang="zh-CN" dirty="0" smtClean="0"/>
              <a:t>Each vehicle is controlled by a thread.</a:t>
            </a:r>
          </a:p>
          <a:p>
            <a:r>
              <a:rPr lang="en-US" altLang="zh-CN" dirty="0" smtClean="0"/>
              <a:t>These 3 threads share a common instance of clearance manager.</a:t>
            </a:r>
          </a:p>
          <a:p>
            <a:r>
              <a:rPr lang="en-US" altLang="zh-CN" dirty="0" smtClean="0"/>
              <a:t>Notice the wait() call (in method </a:t>
            </a:r>
            <a:r>
              <a:rPr lang="en-US" altLang="zh-CN" dirty="0" err="1" smtClean="0"/>
              <a:t>waitforproceed</a:t>
            </a:r>
            <a:r>
              <a:rPr lang="en-US" altLang="zh-CN" dirty="0" smtClean="0"/>
              <a:t>) in clearance manager. This function call will temporally put the current thread(the thread that made the call) into waiting state and let other threads run. The thread can wake up if other thread make the notify call (in method proceed and </a:t>
            </a:r>
            <a:r>
              <a:rPr lang="en-US" altLang="zh-CN" dirty="0" err="1" smtClean="0"/>
              <a:t>proceedAll</a:t>
            </a:r>
            <a:r>
              <a:rPr lang="en-US" altLang="zh-CN" dirty="0" smtClean="0"/>
              <a:t>)</a:t>
            </a:r>
            <a:endParaRPr lang="zh-CN" altLang="en-US" dirty="0"/>
          </a:p>
        </p:txBody>
      </p:sp>
    </p:spTree>
    <p:extLst>
      <p:ext uri="{BB962C8B-B14F-4D97-AF65-F5344CB8AC3E}">
        <p14:creationId xmlns:p14="http://schemas.microsoft.com/office/powerpoint/2010/main" val="413967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71600" y="548680"/>
            <a:ext cx="7992888" cy="5715744"/>
          </a:xfrm>
        </p:spPr>
        <p:txBody>
          <a:bodyPr>
            <a:normAutofit/>
          </a:bodyPr>
          <a:lstStyle/>
          <a:p>
            <a:r>
              <a:rPr lang="en-US" altLang="zh-CN" dirty="0" smtClean="0"/>
              <a:t>If there are multiple threads waiting for notify(), each time notify will wake up  a single thread in the waiting queue. Queue is a first in, first out data structure.</a:t>
            </a:r>
          </a:p>
          <a:p>
            <a:r>
              <a:rPr lang="en-US" altLang="zh-CN" dirty="0" err="1" smtClean="0"/>
              <a:t>notifyAll</a:t>
            </a:r>
            <a:r>
              <a:rPr lang="en-US" altLang="zh-CN" dirty="0" smtClean="0"/>
              <a:t> will wake up all threads in the waiting queue.</a:t>
            </a:r>
          </a:p>
          <a:p>
            <a:endParaRPr lang="zh-CN" altLang="en-US" dirty="0"/>
          </a:p>
        </p:txBody>
      </p:sp>
    </p:spTree>
    <p:extLst>
      <p:ext uri="{BB962C8B-B14F-4D97-AF65-F5344CB8AC3E}">
        <p14:creationId xmlns:p14="http://schemas.microsoft.com/office/powerpoint/2010/main" val="4139674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热">
  <a:themeElements>
    <a:clrScheme name="热">
      <a:dk1>
        <a:srgbClr val="4D5B6B"/>
      </a:dk1>
      <a:lt1>
        <a:srgbClr val="FFFFFF"/>
      </a:lt1>
      <a:dk2>
        <a:srgbClr val="675D59"/>
      </a:dk2>
      <a:lt2>
        <a:srgbClr val="E8DED8"/>
      </a:lt2>
      <a:accent1>
        <a:srgbClr val="FF7605"/>
      </a:accent1>
      <a:accent2>
        <a:srgbClr val="7F7F7F"/>
      </a:accent2>
      <a:accent3>
        <a:srgbClr val="7F5185"/>
      </a:accent3>
      <a:accent4>
        <a:srgbClr val="89AAD3"/>
      </a:accent4>
      <a:accent5>
        <a:srgbClr val="8F5B4B"/>
      </a:accent5>
      <a:accent6>
        <a:srgbClr val="C84340"/>
      </a:accent6>
      <a:hlink>
        <a:srgbClr val="89AAD3"/>
      </a:hlink>
      <a:folHlink>
        <a:srgbClr val="795185"/>
      </a:folHlink>
    </a:clrScheme>
    <a:fontScheme name="热">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热">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3175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63500" dist="38100" dir="8100000" rotWithShape="0">
              <a:srgbClr val="000000">
                <a:alpha val="45000"/>
              </a:srgbClr>
            </a:outerShdw>
          </a:effectLst>
        </a:effectStyle>
        <a:effectStyle>
          <a:effectLst>
            <a:outerShdw blurRad="101600" dist="63500" dir="8100000" rotWithShape="0">
              <a:srgbClr val="000000">
                <a:alpha val="40000"/>
              </a:srgbClr>
            </a:outerShdw>
          </a:effectLst>
          <a:scene3d>
            <a:camera prst="orthographicFront">
              <a:rot lat="0" lon="0" rev="0"/>
            </a:camera>
            <a:lightRig rig="threePt" dir="t">
              <a:rot lat="0" lon="0" rev="3000000"/>
            </a:lightRig>
          </a:scene3d>
          <a:sp3d>
            <a:bevelT h="19050"/>
          </a:sp3d>
        </a:effectStyle>
      </a:effectStyleLst>
      <a:bgFillStyleLst>
        <a:solidFill>
          <a:schemeClr val="phClr"/>
        </a:solidFill>
        <a:gradFill rotWithShape="1">
          <a:gsLst>
            <a:gs pos="0">
              <a:schemeClr val="phClr">
                <a:tint val="100000"/>
                <a:lumMod val="125000"/>
              </a:schemeClr>
            </a:gs>
            <a:gs pos="55000">
              <a:schemeClr val="phClr">
                <a:shade val="100000"/>
                <a:satMod val="100000"/>
                <a:lumMod val="100000"/>
              </a:schemeClr>
            </a:gs>
            <a:gs pos="100000">
              <a:schemeClr val="phClr">
                <a:shade val="90000"/>
                <a:satMod val="300000"/>
                <a:lumMod val="95000"/>
              </a:schemeClr>
            </a:gs>
          </a:gsLst>
          <a:lin ang="5400000" scaled="0"/>
        </a:gradFill>
        <a:blipFill>
          <a:blip xmlns:r="http://schemas.openxmlformats.org/officeDocument/2006/relationships" r:embed="rId1">
            <a:duotone>
              <a:schemeClr val="phClr">
                <a:shade val="80000"/>
              </a:schemeClr>
              <a:schemeClr val="phClr">
                <a:tint val="98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热</Template>
  <TotalTime>48</TotalTime>
  <Words>201</Words>
  <Application>Microsoft Office PowerPoint</Application>
  <PresentationFormat>全屏显示(4:3)</PresentationFormat>
  <Paragraphs>13</Paragraphs>
  <Slides>4</Slides>
  <Notes>0</Notes>
  <HiddenSlides>0</HiddenSlides>
  <MMClips>0</MMClips>
  <ScaleCrop>false</ScaleCrop>
  <HeadingPairs>
    <vt:vector size="4" baseType="variant">
      <vt:variant>
        <vt:lpstr>主题</vt:lpstr>
      </vt:variant>
      <vt:variant>
        <vt:i4>1</vt:i4>
      </vt:variant>
      <vt:variant>
        <vt:lpstr>幻灯片标题</vt:lpstr>
      </vt:variant>
      <vt:variant>
        <vt:i4>4</vt:i4>
      </vt:variant>
    </vt:vector>
  </HeadingPairs>
  <TitlesOfParts>
    <vt:vector size="5" baseType="lpstr">
      <vt:lpstr>热</vt:lpstr>
      <vt:lpstr>Synchronized Threads and Threads Coordination</vt:lpstr>
      <vt:lpstr>Synchronized Threads</vt:lpstr>
      <vt:lpstr>Threads Coordination</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Synchronized Threads and Threads Coordination</dc:title>
  <dc:creator>Andy</dc:creator>
  <cp:lastModifiedBy>Andy</cp:lastModifiedBy>
  <cp:revision>5</cp:revision>
  <dcterms:created xsi:type="dcterms:W3CDTF">2013-11-08T00:37:57Z</dcterms:created>
  <dcterms:modified xsi:type="dcterms:W3CDTF">2013-11-08T01:26:39Z</dcterms:modified>
</cp:coreProperties>
</file>